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1AADE-9456-4FA5-A2A5-CA0785D158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81E53B-F286-DB85-FA9B-310F93AD1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20686-5D21-5CD3-6777-9381F72BB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5FE3-748C-4EE2-87C5-23ADB7338092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41EE3-C5AE-9A1A-19C1-D9029974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14699-21DD-FB2D-82FF-D0C063B28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F2A-C0B5-483D-8E80-536EA9EA46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1565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4AABE-C39C-EACB-7B35-D688CD6F0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699335-F950-ABF6-616B-A661CECE4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20D11-F76C-31E7-4399-A51133E73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5FE3-748C-4EE2-87C5-23ADB7338092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6D304-934B-D1CC-F841-2A602946A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C206D-5090-4D98-496F-A3AE57D4C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F2A-C0B5-483D-8E80-536EA9EA46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021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B16D6B-EC3E-2ED2-4AEE-E692D0E7F0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A0C84A-9659-6407-124D-31D11FDBB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0134D-A7D1-D318-7A33-E98BD3E8E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5FE3-748C-4EE2-87C5-23ADB7338092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1C67B-625D-A1ED-65F1-E886EC61B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FCAB5-A289-5040-9263-E7A2BA2C4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F2A-C0B5-483D-8E80-536EA9EA46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454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87DEF-0B12-A854-F35E-8FB1E768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36AA0-7E40-7016-480D-F0E49718E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E5B8F-1E2F-4E8B-4BDE-3CC120913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5FE3-748C-4EE2-87C5-23ADB7338092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26F0D-4737-1110-0E93-856E06E72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88DCB-3690-AAC9-F79A-C973E6D35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F2A-C0B5-483D-8E80-536EA9EA46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3811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EB68-9B16-4D40-1EC3-8C6C5BB37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FD8EE3-CDAB-FB30-BE7F-F1F602348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02FCF-9FED-9FC5-45F5-4938D434E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5FE3-748C-4EE2-87C5-23ADB7338092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6FA20-7419-C98D-77BF-B7A85C31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01A4A-819A-BC35-1143-1264A85FA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F2A-C0B5-483D-8E80-536EA9EA46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7952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758D4-C4BA-F2ED-BAF6-566B408FC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84197-532B-09D3-8045-9006D8E585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AC708-C94C-DAC5-0E27-722B4A548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D0C986-7B61-8824-E20D-724867FF8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5FE3-748C-4EE2-87C5-23ADB7338092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FC905-5FBF-6643-D373-5990F4E7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FD2E1D-A6CE-F168-E0C4-144275000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F2A-C0B5-483D-8E80-536EA9EA46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48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ACD08-BA5A-0E4D-5468-B1E389FB6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3E8BC1-0BF3-6B26-6B99-7C1EC7B09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9085A5-6CA5-E62E-2F56-A6881DB92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9CF259-AF3E-C741-A917-0171EC90CC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31D50B-9A3E-31A9-73AC-89DB66D280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D9B044-470C-D86C-55B1-584C2AE82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5FE3-748C-4EE2-87C5-23ADB7338092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7444E3-CBFB-739A-9594-E07B229A3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230DB4-DAD8-CEA5-20EA-B871DF4A2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F2A-C0B5-483D-8E80-536EA9EA46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977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F359A-D8DC-11E6-8728-18DA2C8BB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C3DAE8-ED07-B064-EFAF-031B86F5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5FE3-748C-4EE2-87C5-23ADB7338092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0D1648-03D1-148C-A1BE-9E3A9BA57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818FD-E732-A72F-FDDE-15F3AEA85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F2A-C0B5-483D-8E80-536EA9EA46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375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97670D-21C2-6DF3-328B-F1CDB7AF4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5FE3-748C-4EE2-87C5-23ADB7338092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AC57B3-F3F7-F014-C7FB-C5345E562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50162-B04F-4061-5498-853DA7C01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F2A-C0B5-483D-8E80-536EA9EA46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9066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7E3E6-5DAC-54DE-0C34-B3D928919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A9F4D-820C-96DB-E19A-EE414FBA5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98E7D2-A16E-90B6-51C6-DD2B9E85F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78266-A407-08AD-2ED1-75E0E1030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5FE3-748C-4EE2-87C5-23ADB7338092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D17F5-30DF-BE59-5F33-63DDEAD77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2880CB-646C-E070-76E1-CE2D2F91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F2A-C0B5-483D-8E80-536EA9EA46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578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EB4B7-9DD5-65DC-9F13-55505C8EC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F6C8C6-0A0E-6401-5881-DBFC54CC3E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487656-9D1B-E9D8-5C6F-144DCE53E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DD639-A419-CE7A-6D59-B7D8DD4E1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5FE3-748C-4EE2-87C5-23ADB7338092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AD1C27-3341-E529-7A40-0765AE009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639C4-E83D-9467-43D0-14B7D31B1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F2A-C0B5-483D-8E80-536EA9EA46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0684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454B2F-E3B8-0A13-A07F-01FFEAE2C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93DBA-1586-8433-6BCD-BDF9DF4B7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CAD73-B09F-AEA2-4783-269448A039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95FE3-748C-4EE2-87C5-23ADB7338092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DFA00-0369-C251-B251-CD49353E3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C4A61-76C7-2CF8-3817-8050DD98E0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A3F2A-C0B5-483D-8E80-536EA9EA46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146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5AB68-0CBB-2406-B44E-27E4F2379F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Points </a:t>
            </a:r>
            <a:r>
              <a:rPr lang="en-IN"/>
              <a:t>to remember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694164-311F-DCFC-DCEE-C745BB53ED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994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CE1B7-A5DE-91A0-DD0C-C6E12059D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5783D27-C4A8-A699-3371-568F399C26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46" y="0"/>
            <a:ext cx="10910432" cy="667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85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C2B59-7901-A0C0-3DB7-DFDA69BC2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C0630D5-7E5C-B2FC-1BDA-9891CD48EAC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83" y="149047"/>
            <a:ext cx="10624930" cy="634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559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D24AD-6DD4-B2FD-D6B1-6773A1A8A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F9ABB84-C478-3F1E-0D6A-432DE513EC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6594" y="288236"/>
            <a:ext cx="10882736" cy="588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775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2CF0A-95E1-B0C3-125D-B6A8EE424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44909A3-D78D-20AB-4782-00E3BE1CCC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0567" y="278296"/>
            <a:ext cx="11128155" cy="634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06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CC2B7-4E60-0902-EAFB-ACD2C7598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12E16-FD78-AD46-1DF6-3D899928E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314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Points to remember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Arunkumar Ramasamy</dc:creator>
  <cp:lastModifiedBy>Arunkumar Ramasamy</cp:lastModifiedBy>
  <cp:revision>1</cp:revision>
  <dcterms:created xsi:type="dcterms:W3CDTF">2025-08-14T00:15:49Z</dcterms:created>
  <dcterms:modified xsi:type="dcterms:W3CDTF">2025-08-14T04:21:49Z</dcterms:modified>
</cp:coreProperties>
</file>